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16"/>
  </p:notesMasterIdLst>
  <p:sldIdLst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4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B3D26-3954-4B52-9196-4A183C6D916F}" v="40" dt="2020-11-13T17:07:46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315" autoAdjust="0"/>
  </p:normalViewPr>
  <p:slideViewPr>
    <p:cSldViewPr>
      <p:cViewPr varScale="1">
        <p:scale>
          <a:sx n="67" d="100"/>
          <a:sy n="67" d="100"/>
        </p:scale>
        <p:origin x="190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r Varwijk" userId="4ef1be2c-6897-4798-a5b9-cc2027b08ef2" providerId="ADAL" clId="{D3138D90-2044-4821-8B1D-CCBF94314548}"/>
    <pc:docChg chg="delSld">
      <pc:chgData name="Ester Varwijk" userId="4ef1be2c-6897-4798-a5b9-cc2027b08ef2" providerId="ADAL" clId="{D3138D90-2044-4821-8B1D-CCBF94314548}" dt="2020-11-13T19:03:47.861" v="13" actId="2696"/>
      <pc:docMkLst>
        <pc:docMk/>
      </pc:docMkLst>
      <pc:sldChg chg="del">
        <pc:chgData name="Ester Varwijk" userId="4ef1be2c-6897-4798-a5b9-cc2027b08ef2" providerId="ADAL" clId="{D3138D90-2044-4821-8B1D-CCBF94314548}" dt="2020-11-13T19:03:47.417" v="0" actId="2696"/>
        <pc:sldMkLst>
          <pc:docMk/>
          <pc:sldMk cId="0" sldId="256"/>
        </pc:sldMkLst>
      </pc:sldChg>
      <pc:sldChg chg="del">
        <pc:chgData name="Ester Varwijk" userId="4ef1be2c-6897-4798-a5b9-cc2027b08ef2" providerId="ADAL" clId="{D3138D90-2044-4821-8B1D-CCBF94314548}" dt="2020-11-13T19:03:47.437" v="1" actId="2696"/>
        <pc:sldMkLst>
          <pc:docMk/>
          <pc:sldMk cId="0" sldId="257"/>
        </pc:sldMkLst>
      </pc:sldChg>
      <pc:sldChg chg="del">
        <pc:chgData name="Ester Varwijk" userId="4ef1be2c-6897-4798-a5b9-cc2027b08ef2" providerId="ADAL" clId="{D3138D90-2044-4821-8B1D-CCBF94314548}" dt="2020-11-13T19:03:47.477" v="3" actId="2696"/>
        <pc:sldMkLst>
          <pc:docMk/>
          <pc:sldMk cId="0" sldId="258"/>
        </pc:sldMkLst>
      </pc:sldChg>
      <pc:sldChg chg="del">
        <pc:chgData name="Ester Varwijk" userId="4ef1be2c-6897-4798-a5b9-cc2027b08ef2" providerId="ADAL" clId="{D3138D90-2044-4821-8B1D-CCBF94314548}" dt="2020-11-13T19:03:47.453" v="2" actId="2696"/>
        <pc:sldMkLst>
          <pc:docMk/>
          <pc:sldMk cId="0" sldId="260"/>
        </pc:sldMkLst>
      </pc:sldChg>
      <pc:sldChg chg="del">
        <pc:chgData name="Ester Varwijk" userId="4ef1be2c-6897-4798-a5b9-cc2027b08ef2" providerId="ADAL" clId="{D3138D90-2044-4821-8B1D-CCBF94314548}" dt="2020-11-13T19:03:47.617" v="6" actId="2696"/>
        <pc:sldMkLst>
          <pc:docMk/>
          <pc:sldMk cId="0" sldId="261"/>
        </pc:sldMkLst>
      </pc:sldChg>
      <pc:sldChg chg="del">
        <pc:chgData name="Ester Varwijk" userId="4ef1be2c-6897-4798-a5b9-cc2027b08ef2" providerId="ADAL" clId="{D3138D90-2044-4821-8B1D-CCBF94314548}" dt="2020-11-13T19:03:47.749" v="7" actId="2696"/>
        <pc:sldMkLst>
          <pc:docMk/>
          <pc:sldMk cId="0" sldId="262"/>
        </pc:sldMkLst>
      </pc:sldChg>
      <pc:sldChg chg="del">
        <pc:chgData name="Ester Varwijk" userId="4ef1be2c-6897-4798-a5b9-cc2027b08ef2" providerId="ADAL" clId="{D3138D90-2044-4821-8B1D-CCBF94314548}" dt="2020-11-13T19:03:47.765" v="8" actId="2696"/>
        <pc:sldMkLst>
          <pc:docMk/>
          <pc:sldMk cId="0" sldId="263"/>
        </pc:sldMkLst>
      </pc:sldChg>
      <pc:sldChg chg="del">
        <pc:chgData name="Ester Varwijk" userId="4ef1be2c-6897-4798-a5b9-cc2027b08ef2" providerId="ADAL" clId="{D3138D90-2044-4821-8B1D-CCBF94314548}" dt="2020-11-13T19:03:47.593" v="5" actId="2696"/>
        <pc:sldMkLst>
          <pc:docMk/>
          <pc:sldMk cId="4218016236" sldId="267"/>
        </pc:sldMkLst>
      </pc:sldChg>
      <pc:sldChg chg="del">
        <pc:chgData name="Ester Varwijk" userId="4ef1be2c-6897-4798-a5b9-cc2027b08ef2" providerId="ADAL" clId="{D3138D90-2044-4821-8B1D-CCBF94314548}" dt="2020-11-13T19:03:47.781" v="9" actId="2696"/>
        <pc:sldMkLst>
          <pc:docMk/>
          <pc:sldMk cId="4249823800" sldId="269"/>
        </pc:sldMkLst>
      </pc:sldChg>
      <pc:sldChg chg="del">
        <pc:chgData name="Ester Varwijk" userId="4ef1be2c-6897-4798-a5b9-cc2027b08ef2" providerId="ADAL" clId="{D3138D90-2044-4821-8B1D-CCBF94314548}" dt="2020-11-13T19:03:47.805" v="10" actId="2696"/>
        <pc:sldMkLst>
          <pc:docMk/>
          <pc:sldMk cId="3194070515" sldId="270"/>
        </pc:sldMkLst>
      </pc:sldChg>
      <pc:sldChg chg="del">
        <pc:chgData name="Ester Varwijk" userId="4ef1be2c-6897-4798-a5b9-cc2027b08ef2" providerId="ADAL" clId="{D3138D90-2044-4821-8B1D-CCBF94314548}" dt="2020-11-13T19:03:47.821" v="11" actId="2696"/>
        <pc:sldMkLst>
          <pc:docMk/>
          <pc:sldMk cId="2464009139" sldId="271"/>
        </pc:sldMkLst>
      </pc:sldChg>
      <pc:sldChg chg="del">
        <pc:chgData name="Ester Varwijk" userId="4ef1be2c-6897-4798-a5b9-cc2027b08ef2" providerId="ADAL" clId="{D3138D90-2044-4821-8B1D-CCBF94314548}" dt="2020-11-13T19:03:47.841" v="12" actId="2696"/>
        <pc:sldMkLst>
          <pc:docMk/>
          <pc:sldMk cId="2535990002" sldId="272"/>
        </pc:sldMkLst>
      </pc:sldChg>
      <pc:sldChg chg="del">
        <pc:chgData name="Ester Varwijk" userId="4ef1be2c-6897-4798-a5b9-cc2027b08ef2" providerId="ADAL" clId="{D3138D90-2044-4821-8B1D-CCBF94314548}" dt="2020-11-13T19:03:47.861" v="13" actId="2696"/>
        <pc:sldMkLst>
          <pc:docMk/>
          <pc:sldMk cId="3302727485" sldId="273"/>
        </pc:sldMkLst>
      </pc:sldChg>
      <pc:sldChg chg="del">
        <pc:chgData name="Ester Varwijk" userId="4ef1be2c-6897-4798-a5b9-cc2027b08ef2" providerId="ADAL" clId="{D3138D90-2044-4821-8B1D-CCBF94314548}" dt="2020-11-13T19:03:47.507" v="4" actId="2696"/>
        <pc:sldMkLst>
          <pc:docMk/>
          <pc:sldMk cId="2972196742" sldId="2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E5BE5-1422-4BB2-8B57-C46EA3802C8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1C0FF1F-A7C0-4D7C-958C-B9ED5E78BEAB}">
      <dgm:prSet/>
      <dgm:spPr/>
      <dgm:t>
        <a:bodyPr/>
        <a:lstStyle/>
        <a:p>
          <a:r>
            <a:rPr lang="nl-NL"/>
            <a:t>Bewustzijn: alert</a:t>
          </a:r>
          <a:endParaRPr lang="en-US"/>
        </a:p>
      </dgm:t>
    </dgm:pt>
    <dgm:pt modelId="{4B616EEA-6AA7-475F-AA26-8FD721FE8C65}" type="parTrans" cxnId="{C24385A8-4C04-43D7-A533-8D3139016360}">
      <dgm:prSet/>
      <dgm:spPr/>
      <dgm:t>
        <a:bodyPr/>
        <a:lstStyle/>
        <a:p>
          <a:endParaRPr lang="en-US"/>
        </a:p>
      </dgm:t>
    </dgm:pt>
    <dgm:pt modelId="{7104E730-A5BF-4ACF-859D-40EB97E783A0}" type="sibTrans" cxnId="{C24385A8-4C04-43D7-A533-8D3139016360}">
      <dgm:prSet/>
      <dgm:spPr/>
      <dgm:t>
        <a:bodyPr/>
        <a:lstStyle/>
        <a:p>
          <a:endParaRPr lang="en-US"/>
        </a:p>
      </dgm:t>
    </dgm:pt>
    <dgm:pt modelId="{6AE4496C-3594-41AE-A8BE-3F1428116364}">
      <dgm:prSet/>
      <dgm:spPr/>
      <dgm:t>
        <a:bodyPr/>
        <a:lstStyle/>
        <a:p>
          <a:r>
            <a:rPr lang="nl-NL"/>
            <a:t>Ademhaling: 33 x per minuut </a:t>
          </a:r>
          <a:endParaRPr lang="en-US"/>
        </a:p>
      </dgm:t>
    </dgm:pt>
    <dgm:pt modelId="{E89793BD-0D96-4B5B-B7AD-CB2D06FB9F33}" type="parTrans" cxnId="{18F0014D-1E84-4B64-B119-573D53E6C5A6}">
      <dgm:prSet/>
      <dgm:spPr/>
      <dgm:t>
        <a:bodyPr/>
        <a:lstStyle/>
        <a:p>
          <a:endParaRPr lang="en-US"/>
        </a:p>
      </dgm:t>
    </dgm:pt>
    <dgm:pt modelId="{58A28564-340F-4B8A-8A22-4F54A58015AB}" type="sibTrans" cxnId="{18F0014D-1E84-4B64-B119-573D53E6C5A6}">
      <dgm:prSet/>
      <dgm:spPr/>
      <dgm:t>
        <a:bodyPr/>
        <a:lstStyle/>
        <a:p>
          <a:endParaRPr lang="en-US"/>
        </a:p>
      </dgm:t>
    </dgm:pt>
    <dgm:pt modelId="{9B8C5C1A-33C4-4AEB-90BD-061796EF740C}">
      <dgm:prSet/>
      <dgm:spPr/>
      <dgm:t>
        <a:bodyPr/>
        <a:lstStyle/>
        <a:p>
          <a:r>
            <a:rPr lang="nl-NL"/>
            <a:t>SpO2: 92% </a:t>
          </a:r>
          <a:endParaRPr lang="en-US"/>
        </a:p>
      </dgm:t>
    </dgm:pt>
    <dgm:pt modelId="{A33C86CD-58F2-4386-9332-DDC49BDCB479}" type="parTrans" cxnId="{5B71701A-AC78-40BE-B758-F882B6E920D3}">
      <dgm:prSet/>
      <dgm:spPr/>
      <dgm:t>
        <a:bodyPr/>
        <a:lstStyle/>
        <a:p>
          <a:endParaRPr lang="en-US"/>
        </a:p>
      </dgm:t>
    </dgm:pt>
    <dgm:pt modelId="{82120346-E4A1-42DA-AC6D-8775E0188B40}" type="sibTrans" cxnId="{5B71701A-AC78-40BE-B758-F882B6E920D3}">
      <dgm:prSet/>
      <dgm:spPr/>
      <dgm:t>
        <a:bodyPr/>
        <a:lstStyle/>
        <a:p>
          <a:endParaRPr lang="en-US"/>
        </a:p>
      </dgm:t>
    </dgm:pt>
    <dgm:pt modelId="{7A25AFDB-6D8E-4735-96F2-8BE6E0D94ED4}">
      <dgm:prSet/>
      <dgm:spPr/>
      <dgm:t>
        <a:bodyPr/>
        <a:lstStyle/>
        <a:p>
          <a:r>
            <a:rPr lang="nl-NL"/>
            <a:t>Huid: klam</a:t>
          </a:r>
          <a:endParaRPr lang="en-US"/>
        </a:p>
      </dgm:t>
    </dgm:pt>
    <dgm:pt modelId="{C83D74F6-9A7E-4019-8E0C-9D844220FA24}" type="parTrans" cxnId="{F368C446-176A-476B-B95A-302CF7844B45}">
      <dgm:prSet/>
      <dgm:spPr/>
      <dgm:t>
        <a:bodyPr/>
        <a:lstStyle/>
        <a:p>
          <a:endParaRPr lang="en-US"/>
        </a:p>
      </dgm:t>
    </dgm:pt>
    <dgm:pt modelId="{D0BF0A96-81C1-4966-BB0B-377ECFD7A97C}" type="sibTrans" cxnId="{F368C446-176A-476B-B95A-302CF7844B45}">
      <dgm:prSet/>
      <dgm:spPr/>
      <dgm:t>
        <a:bodyPr/>
        <a:lstStyle/>
        <a:p>
          <a:endParaRPr lang="en-US"/>
        </a:p>
      </dgm:t>
    </dgm:pt>
    <dgm:pt modelId="{3613C25E-5E2C-48C5-B494-EA02A1DB6340}">
      <dgm:prSet/>
      <dgm:spPr/>
      <dgm:t>
        <a:bodyPr/>
        <a:lstStyle/>
        <a:p>
          <a:r>
            <a:rPr lang="nl-NL"/>
            <a:t>RR: 134/84 mmHg</a:t>
          </a:r>
          <a:endParaRPr lang="en-US"/>
        </a:p>
      </dgm:t>
    </dgm:pt>
    <dgm:pt modelId="{1CD147B9-6E95-48BF-B0FA-A25728F247C1}" type="parTrans" cxnId="{349CD31D-EFBB-4056-B97D-8D6F1192828F}">
      <dgm:prSet/>
      <dgm:spPr/>
      <dgm:t>
        <a:bodyPr/>
        <a:lstStyle/>
        <a:p>
          <a:endParaRPr lang="en-US"/>
        </a:p>
      </dgm:t>
    </dgm:pt>
    <dgm:pt modelId="{798DA445-30B9-4903-9B83-1D58C97134D1}" type="sibTrans" cxnId="{349CD31D-EFBB-4056-B97D-8D6F1192828F}">
      <dgm:prSet/>
      <dgm:spPr/>
      <dgm:t>
        <a:bodyPr/>
        <a:lstStyle/>
        <a:p>
          <a:endParaRPr lang="en-US"/>
        </a:p>
      </dgm:t>
    </dgm:pt>
    <dgm:pt modelId="{5789F912-C602-48FC-9A58-567BFD41959F}">
      <dgm:prSet/>
      <dgm:spPr/>
      <dgm:t>
        <a:bodyPr/>
        <a:lstStyle/>
        <a:p>
          <a:r>
            <a:rPr lang="nl-NL"/>
            <a:t>Hartfrequentie : regulair 110 / minuut </a:t>
          </a:r>
          <a:endParaRPr lang="en-US"/>
        </a:p>
      </dgm:t>
    </dgm:pt>
    <dgm:pt modelId="{2990125B-234C-4777-BD08-3D3836480299}" type="parTrans" cxnId="{64639A6E-505C-4F57-A720-94AE86623644}">
      <dgm:prSet/>
      <dgm:spPr/>
      <dgm:t>
        <a:bodyPr/>
        <a:lstStyle/>
        <a:p>
          <a:endParaRPr lang="en-US"/>
        </a:p>
      </dgm:t>
    </dgm:pt>
    <dgm:pt modelId="{34A7453C-FA53-487F-B867-689B552842EB}" type="sibTrans" cxnId="{64639A6E-505C-4F57-A720-94AE86623644}">
      <dgm:prSet/>
      <dgm:spPr/>
      <dgm:t>
        <a:bodyPr/>
        <a:lstStyle/>
        <a:p>
          <a:endParaRPr lang="en-US"/>
        </a:p>
      </dgm:t>
    </dgm:pt>
    <dgm:pt modelId="{6B2BB9F7-7700-46E2-B7E1-A219C00F0524}">
      <dgm:prSet/>
      <dgm:spPr/>
      <dgm:t>
        <a:bodyPr/>
        <a:lstStyle/>
        <a:p>
          <a:r>
            <a:rPr lang="nl-NL"/>
            <a:t>Temp: 39,3 graden </a:t>
          </a:r>
          <a:endParaRPr lang="en-US"/>
        </a:p>
      </dgm:t>
    </dgm:pt>
    <dgm:pt modelId="{4FBBA1F9-C9BD-42C6-A4AC-BEBD8A1CE831}" type="parTrans" cxnId="{E919A3BE-08DE-47F8-9224-5490C2F9E050}">
      <dgm:prSet/>
      <dgm:spPr/>
      <dgm:t>
        <a:bodyPr/>
        <a:lstStyle/>
        <a:p>
          <a:endParaRPr lang="en-US"/>
        </a:p>
      </dgm:t>
    </dgm:pt>
    <dgm:pt modelId="{A5656F4D-2A5A-4ED0-885A-4F7F0D09B9DB}" type="sibTrans" cxnId="{E919A3BE-08DE-47F8-9224-5490C2F9E050}">
      <dgm:prSet/>
      <dgm:spPr/>
      <dgm:t>
        <a:bodyPr/>
        <a:lstStyle/>
        <a:p>
          <a:endParaRPr lang="en-US"/>
        </a:p>
      </dgm:t>
    </dgm:pt>
    <dgm:pt modelId="{977CCF2A-038C-40BB-8121-7800CBE53883}">
      <dgm:prSet/>
      <dgm:spPr/>
      <dgm:t>
        <a:bodyPr/>
        <a:lstStyle/>
        <a:p>
          <a:r>
            <a:rPr lang="nl-NL"/>
            <a:t>Ongerust</a:t>
          </a:r>
          <a:endParaRPr lang="en-US"/>
        </a:p>
      </dgm:t>
    </dgm:pt>
    <dgm:pt modelId="{5BF3AD89-E959-41CA-8615-1D5C26E8ADCE}" type="parTrans" cxnId="{97D49AD8-8B98-4566-9E70-0348446109E3}">
      <dgm:prSet/>
      <dgm:spPr/>
      <dgm:t>
        <a:bodyPr/>
        <a:lstStyle/>
        <a:p>
          <a:endParaRPr lang="en-US"/>
        </a:p>
      </dgm:t>
    </dgm:pt>
    <dgm:pt modelId="{E9AA8FB6-BED6-4281-9342-1B48701DF345}" type="sibTrans" cxnId="{97D49AD8-8B98-4566-9E70-0348446109E3}">
      <dgm:prSet/>
      <dgm:spPr/>
      <dgm:t>
        <a:bodyPr/>
        <a:lstStyle/>
        <a:p>
          <a:endParaRPr lang="en-US"/>
        </a:p>
      </dgm:t>
    </dgm:pt>
    <dgm:pt modelId="{C9C1AF83-7446-4FD8-9533-41DEB3857E27}">
      <dgm:prSet/>
      <dgm:spPr/>
      <dgm:t>
        <a:bodyPr/>
        <a:lstStyle/>
        <a:p>
          <a:r>
            <a:rPr lang="nl-NL" b="1"/>
            <a:t>Totaal: ? punten</a:t>
          </a:r>
          <a:endParaRPr lang="en-US"/>
        </a:p>
      </dgm:t>
    </dgm:pt>
    <dgm:pt modelId="{85082A6C-518D-4C1B-A8D0-0076EF19689D}" type="parTrans" cxnId="{17A05687-0FE7-438F-962F-839215709513}">
      <dgm:prSet/>
      <dgm:spPr/>
      <dgm:t>
        <a:bodyPr/>
        <a:lstStyle/>
        <a:p>
          <a:endParaRPr lang="en-US"/>
        </a:p>
      </dgm:t>
    </dgm:pt>
    <dgm:pt modelId="{6C4E0FF0-FC2B-453C-A4A3-2363FD9F2AA5}" type="sibTrans" cxnId="{17A05687-0FE7-438F-962F-839215709513}">
      <dgm:prSet/>
      <dgm:spPr/>
      <dgm:t>
        <a:bodyPr/>
        <a:lstStyle/>
        <a:p>
          <a:endParaRPr lang="en-US"/>
        </a:p>
      </dgm:t>
    </dgm:pt>
    <dgm:pt modelId="{4579B12B-7733-43E6-A494-3B4C4262F6DF}" type="pres">
      <dgm:prSet presAssocID="{CB9E5BE5-1422-4BB2-8B57-C46EA3802C83}" presName="linear" presStyleCnt="0">
        <dgm:presLayoutVars>
          <dgm:animLvl val="lvl"/>
          <dgm:resizeHandles val="exact"/>
        </dgm:presLayoutVars>
      </dgm:prSet>
      <dgm:spPr/>
    </dgm:pt>
    <dgm:pt modelId="{9071D9FE-9258-4E52-BA1E-3CD6F5476EC5}" type="pres">
      <dgm:prSet presAssocID="{D1C0FF1F-A7C0-4D7C-958C-B9ED5E78BEA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14923F62-BDAE-4A35-A48D-8E8A9A145C8A}" type="pres">
      <dgm:prSet presAssocID="{7104E730-A5BF-4ACF-859D-40EB97E783A0}" presName="spacer" presStyleCnt="0"/>
      <dgm:spPr/>
    </dgm:pt>
    <dgm:pt modelId="{9CED8771-AEB2-458C-939E-F4DF3F257C13}" type="pres">
      <dgm:prSet presAssocID="{6AE4496C-3594-41AE-A8BE-3F1428116364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4EB64C99-39A3-4F34-AAFF-2815322AFADE}" type="pres">
      <dgm:prSet presAssocID="{58A28564-340F-4B8A-8A22-4F54A58015AB}" presName="spacer" presStyleCnt="0"/>
      <dgm:spPr/>
    </dgm:pt>
    <dgm:pt modelId="{C503E596-4B18-499F-9321-DB1B7F2BA34A}" type="pres">
      <dgm:prSet presAssocID="{9B8C5C1A-33C4-4AEB-90BD-061796EF740C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D36775D1-E30D-4590-8705-FE297415FF5F}" type="pres">
      <dgm:prSet presAssocID="{82120346-E4A1-42DA-AC6D-8775E0188B40}" presName="spacer" presStyleCnt="0"/>
      <dgm:spPr/>
    </dgm:pt>
    <dgm:pt modelId="{CEFD727A-E012-4C2B-8F84-8AC49749ABC3}" type="pres">
      <dgm:prSet presAssocID="{7A25AFDB-6D8E-4735-96F2-8BE6E0D94ED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330DD271-8093-4F51-AB03-CC31A501EDB2}" type="pres">
      <dgm:prSet presAssocID="{D0BF0A96-81C1-4966-BB0B-377ECFD7A97C}" presName="spacer" presStyleCnt="0"/>
      <dgm:spPr/>
    </dgm:pt>
    <dgm:pt modelId="{AF447837-F448-48EA-8D7D-6072649B9068}" type="pres">
      <dgm:prSet presAssocID="{3613C25E-5E2C-48C5-B494-EA02A1DB6340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DFBBCAAB-F9E6-464C-B3ED-6E6A292C85F2}" type="pres">
      <dgm:prSet presAssocID="{798DA445-30B9-4903-9B83-1D58C97134D1}" presName="spacer" presStyleCnt="0"/>
      <dgm:spPr/>
    </dgm:pt>
    <dgm:pt modelId="{DC840AE3-466D-4D5A-BD91-F6E233EE1F9A}" type="pres">
      <dgm:prSet presAssocID="{5789F912-C602-48FC-9A58-567BFD41959F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30C76EB6-E46F-449E-A525-C9C8E7334C53}" type="pres">
      <dgm:prSet presAssocID="{34A7453C-FA53-487F-B867-689B552842EB}" presName="spacer" presStyleCnt="0"/>
      <dgm:spPr/>
    </dgm:pt>
    <dgm:pt modelId="{D3053281-C072-477A-BA8B-4D75A6B85965}" type="pres">
      <dgm:prSet presAssocID="{6B2BB9F7-7700-46E2-B7E1-A219C00F0524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D04CF9C-AC24-4784-961E-B6DEE45654CF}" type="pres">
      <dgm:prSet presAssocID="{A5656F4D-2A5A-4ED0-885A-4F7F0D09B9DB}" presName="spacer" presStyleCnt="0"/>
      <dgm:spPr/>
    </dgm:pt>
    <dgm:pt modelId="{5E774BED-B8A8-4381-94B5-A8D03D8B3E60}" type="pres">
      <dgm:prSet presAssocID="{977CCF2A-038C-40BB-8121-7800CBE53883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573D7B57-B0E0-4C20-86B9-CA4D1CCDFE66}" type="pres">
      <dgm:prSet presAssocID="{E9AA8FB6-BED6-4281-9342-1B48701DF345}" presName="spacer" presStyleCnt="0"/>
      <dgm:spPr/>
    </dgm:pt>
    <dgm:pt modelId="{77C1377C-0C8F-4D68-A6A8-77231CD3660B}" type="pres">
      <dgm:prSet presAssocID="{C9C1AF83-7446-4FD8-9533-41DEB3857E27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5B71701A-AC78-40BE-B758-F882B6E920D3}" srcId="{CB9E5BE5-1422-4BB2-8B57-C46EA3802C83}" destId="{9B8C5C1A-33C4-4AEB-90BD-061796EF740C}" srcOrd="2" destOrd="0" parTransId="{A33C86CD-58F2-4386-9332-DDC49BDCB479}" sibTransId="{82120346-E4A1-42DA-AC6D-8775E0188B40}"/>
    <dgm:cxn modelId="{349CD31D-EFBB-4056-B97D-8D6F1192828F}" srcId="{CB9E5BE5-1422-4BB2-8B57-C46EA3802C83}" destId="{3613C25E-5E2C-48C5-B494-EA02A1DB6340}" srcOrd="4" destOrd="0" parTransId="{1CD147B9-6E95-48BF-B0FA-A25728F247C1}" sibTransId="{798DA445-30B9-4903-9B83-1D58C97134D1}"/>
    <dgm:cxn modelId="{BE3FD925-C9AF-4C80-8477-11BFA8422E65}" type="presOf" srcId="{CB9E5BE5-1422-4BB2-8B57-C46EA3802C83}" destId="{4579B12B-7733-43E6-A494-3B4C4262F6DF}" srcOrd="0" destOrd="0" presId="urn:microsoft.com/office/officeart/2005/8/layout/vList2"/>
    <dgm:cxn modelId="{91EF9528-36E0-444B-A272-CF923E42829E}" type="presOf" srcId="{D1C0FF1F-A7C0-4D7C-958C-B9ED5E78BEAB}" destId="{9071D9FE-9258-4E52-BA1E-3CD6F5476EC5}" srcOrd="0" destOrd="0" presId="urn:microsoft.com/office/officeart/2005/8/layout/vList2"/>
    <dgm:cxn modelId="{6D440D5D-49E9-4C68-AF51-2ECC272EA2B9}" type="presOf" srcId="{977CCF2A-038C-40BB-8121-7800CBE53883}" destId="{5E774BED-B8A8-4381-94B5-A8D03D8B3E60}" srcOrd="0" destOrd="0" presId="urn:microsoft.com/office/officeart/2005/8/layout/vList2"/>
    <dgm:cxn modelId="{F368C446-176A-476B-B95A-302CF7844B45}" srcId="{CB9E5BE5-1422-4BB2-8B57-C46EA3802C83}" destId="{7A25AFDB-6D8E-4735-96F2-8BE6E0D94ED4}" srcOrd="3" destOrd="0" parTransId="{C83D74F6-9A7E-4019-8E0C-9D844220FA24}" sibTransId="{D0BF0A96-81C1-4966-BB0B-377ECFD7A97C}"/>
    <dgm:cxn modelId="{18F0014D-1E84-4B64-B119-573D53E6C5A6}" srcId="{CB9E5BE5-1422-4BB2-8B57-C46EA3802C83}" destId="{6AE4496C-3594-41AE-A8BE-3F1428116364}" srcOrd="1" destOrd="0" parTransId="{E89793BD-0D96-4B5B-B7AD-CB2D06FB9F33}" sibTransId="{58A28564-340F-4B8A-8A22-4F54A58015AB}"/>
    <dgm:cxn modelId="{64639A6E-505C-4F57-A720-94AE86623644}" srcId="{CB9E5BE5-1422-4BB2-8B57-C46EA3802C83}" destId="{5789F912-C602-48FC-9A58-567BFD41959F}" srcOrd="5" destOrd="0" parTransId="{2990125B-234C-4777-BD08-3D3836480299}" sibTransId="{34A7453C-FA53-487F-B867-689B552842EB}"/>
    <dgm:cxn modelId="{7F168782-0CF5-47EE-B9DA-52BFD4CE913E}" type="presOf" srcId="{C9C1AF83-7446-4FD8-9533-41DEB3857E27}" destId="{77C1377C-0C8F-4D68-A6A8-77231CD3660B}" srcOrd="0" destOrd="0" presId="urn:microsoft.com/office/officeart/2005/8/layout/vList2"/>
    <dgm:cxn modelId="{3821DE82-8B7B-4826-B46F-6E43F5D51C4A}" type="presOf" srcId="{6B2BB9F7-7700-46E2-B7E1-A219C00F0524}" destId="{D3053281-C072-477A-BA8B-4D75A6B85965}" srcOrd="0" destOrd="0" presId="urn:microsoft.com/office/officeart/2005/8/layout/vList2"/>
    <dgm:cxn modelId="{17A05687-0FE7-438F-962F-839215709513}" srcId="{CB9E5BE5-1422-4BB2-8B57-C46EA3802C83}" destId="{C9C1AF83-7446-4FD8-9533-41DEB3857E27}" srcOrd="8" destOrd="0" parTransId="{85082A6C-518D-4C1B-A8D0-0076EF19689D}" sibTransId="{6C4E0FF0-FC2B-453C-A4A3-2363FD9F2AA5}"/>
    <dgm:cxn modelId="{6AFB0EA5-4168-48D8-8836-D4B13A80BFAF}" type="presOf" srcId="{7A25AFDB-6D8E-4735-96F2-8BE6E0D94ED4}" destId="{CEFD727A-E012-4C2B-8F84-8AC49749ABC3}" srcOrd="0" destOrd="0" presId="urn:microsoft.com/office/officeart/2005/8/layout/vList2"/>
    <dgm:cxn modelId="{C24385A8-4C04-43D7-A533-8D3139016360}" srcId="{CB9E5BE5-1422-4BB2-8B57-C46EA3802C83}" destId="{D1C0FF1F-A7C0-4D7C-958C-B9ED5E78BEAB}" srcOrd="0" destOrd="0" parTransId="{4B616EEA-6AA7-475F-AA26-8FD721FE8C65}" sibTransId="{7104E730-A5BF-4ACF-859D-40EB97E783A0}"/>
    <dgm:cxn modelId="{E919A3BE-08DE-47F8-9224-5490C2F9E050}" srcId="{CB9E5BE5-1422-4BB2-8B57-C46EA3802C83}" destId="{6B2BB9F7-7700-46E2-B7E1-A219C00F0524}" srcOrd="6" destOrd="0" parTransId="{4FBBA1F9-C9BD-42C6-A4AC-BEBD8A1CE831}" sibTransId="{A5656F4D-2A5A-4ED0-885A-4F7F0D09B9DB}"/>
    <dgm:cxn modelId="{506D94C6-1F28-4842-9716-6E0A3AB6901E}" type="presOf" srcId="{3613C25E-5E2C-48C5-B494-EA02A1DB6340}" destId="{AF447837-F448-48EA-8D7D-6072649B9068}" srcOrd="0" destOrd="0" presId="urn:microsoft.com/office/officeart/2005/8/layout/vList2"/>
    <dgm:cxn modelId="{92E4C7CF-158F-44A8-B84C-68A543E65234}" type="presOf" srcId="{9B8C5C1A-33C4-4AEB-90BD-061796EF740C}" destId="{C503E596-4B18-499F-9321-DB1B7F2BA34A}" srcOrd="0" destOrd="0" presId="urn:microsoft.com/office/officeart/2005/8/layout/vList2"/>
    <dgm:cxn modelId="{97D49AD8-8B98-4566-9E70-0348446109E3}" srcId="{CB9E5BE5-1422-4BB2-8B57-C46EA3802C83}" destId="{977CCF2A-038C-40BB-8121-7800CBE53883}" srcOrd="7" destOrd="0" parTransId="{5BF3AD89-E959-41CA-8615-1D5C26E8ADCE}" sibTransId="{E9AA8FB6-BED6-4281-9342-1B48701DF345}"/>
    <dgm:cxn modelId="{689ABBE5-F80B-4C3F-95B5-1F2D599FEA87}" type="presOf" srcId="{5789F912-C602-48FC-9A58-567BFD41959F}" destId="{DC840AE3-466D-4D5A-BD91-F6E233EE1F9A}" srcOrd="0" destOrd="0" presId="urn:microsoft.com/office/officeart/2005/8/layout/vList2"/>
    <dgm:cxn modelId="{EED6E7E5-A733-4509-84D6-0A2B7E9B73FB}" type="presOf" srcId="{6AE4496C-3594-41AE-A8BE-3F1428116364}" destId="{9CED8771-AEB2-458C-939E-F4DF3F257C13}" srcOrd="0" destOrd="0" presId="urn:microsoft.com/office/officeart/2005/8/layout/vList2"/>
    <dgm:cxn modelId="{26EB7275-15AC-49E4-BA56-92BA40F9F6FE}" type="presParOf" srcId="{4579B12B-7733-43E6-A494-3B4C4262F6DF}" destId="{9071D9FE-9258-4E52-BA1E-3CD6F5476EC5}" srcOrd="0" destOrd="0" presId="urn:microsoft.com/office/officeart/2005/8/layout/vList2"/>
    <dgm:cxn modelId="{4E3B6B49-14A7-4151-9684-4D7A4BB30A5D}" type="presParOf" srcId="{4579B12B-7733-43E6-A494-3B4C4262F6DF}" destId="{14923F62-BDAE-4A35-A48D-8E8A9A145C8A}" srcOrd="1" destOrd="0" presId="urn:microsoft.com/office/officeart/2005/8/layout/vList2"/>
    <dgm:cxn modelId="{EC18E4BF-1519-4027-BA3C-12D37DE76578}" type="presParOf" srcId="{4579B12B-7733-43E6-A494-3B4C4262F6DF}" destId="{9CED8771-AEB2-458C-939E-F4DF3F257C13}" srcOrd="2" destOrd="0" presId="urn:microsoft.com/office/officeart/2005/8/layout/vList2"/>
    <dgm:cxn modelId="{C817E7EB-1DD8-42F0-825D-B70B2B7F2765}" type="presParOf" srcId="{4579B12B-7733-43E6-A494-3B4C4262F6DF}" destId="{4EB64C99-39A3-4F34-AAFF-2815322AFADE}" srcOrd="3" destOrd="0" presId="urn:microsoft.com/office/officeart/2005/8/layout/vList2"/>
    <dgm:cxn modelId="{DAB3EB74-7DDE-443D-B8BD-530AB587174D}" type="presParOf" srcId="{4579B12B-7733-43E6-A494-3B4C4262F6DF}" destId="{C503E596-4B18-499F-9321-DB1B7F2BA34A}" srcOrd="4" destOrd="0" presId="urn:microsoft.com/office/officeart/2005/8/layout/vList2"/>
    <dgm:cxn modelId="{419B9C12-F418-4817-B9EE-04096BEA3D08}" type="presParOf" srcId="{4579B12B-7733-43E6-A494-3B4C4262F6DF}" destId="{D36775D1-E30D-4590-8705-FE297415FF5F}" srcOrd="5" destOrd="0" presId="urn:microsoft.com/office/officeart/2005/8/layout/vList2"/>
    <dgm:cxn modelId="{22A452E6-0D42-4317-874E-63B2784257AF}" type="presParOf" srcId="{4579B12B-7733-43E6-A494-3B4C4262F6DF}" destId="{CEFD727A-E012-4C2B-8F84-8AC49749ABC3}" srcOrd="6" destOrd="0" presId="urn:microsoft.com/office/officeart/2005/8/layout/vList2"/>
    <dgm:cxn modelId="{779B52CB-6ABB-4CD2-94CF-976F167FF225}" type="presParOf" srcId="{4579B12B-7733-43E6-A494-3B4C4262F6DF}" destId="{330DD271-8093-4F51-AB03-CC31A501EDB2}" srcOrd="7" destOrd="0" presId="urn:microsoft.com/office/officeart/2005/8/layout/vList2"/>
    <dgm:cxn modelId="{4D40E475-B210-4FBA-83D9-537804FD5627}" type="presParOf" srcId="{4579B12B-7733-43E6-A494-3B4C4262F6DF}" destId="{AF447837-F448-48EA-8D7D-6072649B9068}" srcOrd="8" destOrd="0" presId="urn:microsoft.com/office/officeart/2005/8/layout/vList2"/>
    <dgm:cxn modelId="{164D0757-7DA1-4863-B40D-5413B32EAB5B}" type="presParOf" srcId="{4579B12B-7733-43E6-A494-3B4C4262F6DF}" destId="{DFBBCAAB-F9E6-464C-B3ED-6E6A292C85F2}" srcOrd="9" destOrd="0" presId="urn:microsoft.com/office/officeart/2005/8/layout/vList2"/>
    <dgm:cxn modelId="{FB9A27F4-4B4C-47C5-8F8D-12B657378D30}" type="presParOf" srcId="{4579B12B-7733-43E6-A494-3B4C4262F6DF}" destId="{DC840AE3-466D-4D5A-BD91-F6E233EE1F9A}" srcOrd="10" destOrd="0" presId="urn:microsoft.com/office/officeart/2005/8/layout/vList2"/>
    <dgm:cxn modelId="{D8B709E8-D08C-4AB9-99E5-15E5112C3D55}" type="presParOf" srcId="{4579B12B-7733-43E6-A494-3B4C4262F6DF}" destId="{30C76EB6-E46F-449E-A525-C9C8E7334C53}" srcOrd="11" destOrd="0" presId="urn:microsoft.com/office/officeart/2005/8/layout/vList2"/>
    <dgm:cxn modelId="{4B4A1A1E-5590-4F75-B60B-3A4BD4448C8C}" type="presParOf" srcId="{4579B12B-7733-43E6-A494-3B4C4262F6DF}" destId="{D3053281-C072-477A-BA8B-4D75A6B85965}" srcOrd="12" destOrd="0" presId="urn:microsoft.com/office/officeart/2005/8/layout/vList2"/>
    <dgm:cxn modelId="{B696F594-B815-426A-9DC3-9ED9676E3F13}" type="presParOf" srcId="{4579B12B-7733-43E6-A494-3B4C4262F6DF}" destId="{BD04CF9C-AC24-4784-961E-B6DEE45654CF}" srcOrd="13" destOrd="0" presId="urn:microsoft.com/office/officeart/2005/8/layout/vList2"/>
    <dgm:cxn modelId="{9B9649FE-5BED-4EE6-8450-9F78A8E126B4}" type="presParOf" srcId="{4579B12B-7733-43E6-A494-3B4C4262F6DF}" destId="{5E774BED-B8A8-4381-94B5-A8D03D8B3E60}" srcOrd="14" destOrd="0" presId="urn:microsoft.com/office/officeart/2005/8/layout/vList2"/>
    <dgm:cxn modelId="{44B214C1-AA69-4E61-9B22-3317520F8423}" type="presParOf" srcId="{4579B12B-7733-43E6-A494-3B4C4262F6DF}" destId="{573D7B57-B0E0-4C20-86B9-CA4D1CCDFE66}" srcOrd="15" destOrd="0" presId="urn:microsoft.com/office/officeart/2005/8/layout/vList2"/>
    <dgm:cxn modelId="{8744C6EF-BB45-4C65-85B3-AD8E0865E087}" type="presParOf" srcId="{4579B12B-7733-43E6-A494-3B4C4262F6DF}" destId="{77C1377C-0C8F-4D68-A6A8-77231CD3660B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1D9FE-9258-4E52-BA1E-3CD6F5476EC5}">
      <dsp:nvSpPr>
        <dsp:cNvPr id="0" name=""/>
        <dsp:cNvSpPr/>
      </dsp:nvSpPr>
      <dsp:spPr>
        <a:xfrm>
          <a:off x="0" y="123886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Bewustzijn: alert</a:t>
          </a:r>
          <a:endParaRPr lang="en-US" sz="2100" kern="1200"/>
        </a:p>
      </dsp:txBody>
      <dsp:txXfrm>
        <a:off x="24588" y="148474"/>
        <a:ext cx="5074983" cy="454509"/>
      </dsp:txXfrm>
    </dsp:sp>
    <dsp:sp modelId="{9CED8771-AEB2-458C-939E-F4DF3F257C13}">
      <dsp:nvSpPr>
        <dsp:cNvPr id="0" name=""/>
        <dsp:cNvSpPr/>
      </dsp:nvSpPr>
      <dsp:spPr>
        <a:xfrm>
          <a:off x="0" y="688051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56646"/>
                <a:satOff val="-5999"/>
                <a:lumOff val="-147"/>
                <a:alphaOff val="0"/>
                <a:tint val="96000"/>
                <a:lumMod val="104000"/>
              </a:schemeClr>
            </a:gs>
            <a:gs pos="100000">
              <a:schemeClr val="accent2">
                <a:hueOff val="56646"/>
                <a:satOff val="-5999"/>
                <a:lumOff val="-14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Ademhaling: 33 x per minuut </a:t>
          </a:r>
          <a:endParaRPr lang="en-US" sz="2100" kern="1200"/>
        </a:p>
      </dsp:txBody>
      <dsp:txXfrm>
        <a:off x="24588" y="712639"/>
        <a:ext cx="5074983" cy="454509"/>
      </dsp:txXfrm>
    </dsp:sp>
    <dsp:sp modelId="{C503E596-4B18-499F-9321-DB1B7F2BA34A}">
      <dsp:nvSpPr>
        <dsp:cNvPr id="0" name=""/>
        <dsp:cNvSpPr/>
      </dsp:nvSpPr>
      <dsp:spPr>
        <a:xfrm>
          <a:off x="0" y="1252216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113291"/>
                <a:satOff val="-11998"/>
                <a:lumOff val="-294"/>
                <a:alphaOff val="0"/>
                <a:tint val="96000"/>
                <a:lumMod val="104000"/>
              </a:schemeClr>
            </a:gs>
            <a:gs pos="100000">
              <a:schemeClr val="accent2">
                <a:hueOff val="113291"/>
                <a:satOff val="-11998"/>
                <a:lumOff val="-29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SpO2: 92% </a:t>
          </a:r>
          <a:endParaRPr lang="en-US" sz="2100" kern="1200"/>
        </a:p>
      </dsp:txBody>
      <dsp:txXfrm>
        <a:off x="24588" y="1276804"/>
        <a:ext cx="5074983" cy="454509"/>
      </dsp:txXfrm>
    </dsp:sp>
    <dsp:sp modelId="{CEFD727A-E012-4C2B-8F84-8AC49749ABC3}">
      <dsp:nvSpPr>
        <dsp:cNvPr id="0" name=""/>
        <dsp:cNvSpPr/>
      </dsp:nvSpPr>
      <dsp:spPr>
        <a:xfrm>
          <a:off x="0" y="1816381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169937"/>
                <a:satOff val="-17997"/>
                <a:lumOff val="-441"/>
                <a:alphaOff val="0"/>
                <a:tint val="96000"/>
                <a:lumMod val="104000"/>
              </a:schemeClr>
            </a:gs>
            <a:gs pos="100000">
              <a:schemeClr val="accent2">
                <a:hueOff val="169937"/>
                <a:satOff val="-17997"/>
                <a:lumOff val="-441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Huid: klam</a:t>
          </a:r>
          <a:endParaRPr lang="en-US" sz="2100" kern="1200"/>
        </a:p>
      </dsp:txBody>
      <dsp:txXfrm>
        <a:off x="24588" y="1840969"/>
        <a:ext cx="5074983" cy="454509"/>
      </dsp:txXfrm>
    </dsp:sp>
    <dsp:sp modelId="{AF447837-F448-48EA-8D7D-6072649B9068}">
      <dsp:nvSpPr>
        <dsp:cNvPr id="0" name=""/>
        <dsp:cNvSpPr/>
      </dsp:nvSpPr>
      <dsp:spPr>
        <a:xfrm>
          <a:off x="0" y="2380546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RR: 134/84 mmHg</a:t>
          </a:r>
          <a:endParaRPr lang="en-US" sz="2100" kern="1200"/>
        </a:p>
      </dsp:txBody>
      <dsp:txXfrm>
        <a:off x="24588" y="2405134"/>
        <a:ext cx="5074983" cy="454509"/>
      </dsp:txXfrm>
    </dsp:sp>
    <dsp:sp modelId="{DC840AE3-466D-4D5A-BD91-F6E233EE1F9A}">
      <dsp:nvSpPr>
        <dsp:cNvPr id="0" name=""/>
        <dsp:cNvSpPr/>
      </dsp:nvSpPr>
      <dsp:spPr>
        <a:xfrm>
          <a:off x="0" y="2944711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283228"/>
                <a:satOff val="-29996"/>
                <a:lumOff val="-735"/>
                <a:alphaOff val="0"/>
                <a:tint val="96000"/>
                <a:lumMod val="104000"/>
              </a:schemeClr>
            </a:gs>
            <a:gs pos="100000">
              <a:schemeClr val="accent2">
                <a:hueOff val="283228"/>
                <a:satOff val="-29996"/>
                <a:lumOff val="-73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Hartfrequentie : regulair 110 / minuut </a:t>
          </a:r>
          <a:endParaRPr lang="en-US" sz="2100" kern="1200"/>
        </a:p>
      </dsp:txBody>
      <dsp:txXfrm>
        <a:off x="24588" y="2969299"/>
        <a:ext cx="5074983" cy="454509"/>
      </dsp:txXfrm>
    </dsp:sp>
    <dsp:sp modelId="{D3053281-C072-477A-BA8B-4D75A6B85965}">
      <dsp:nvSpPr>
        <dsp:cNvPr id="0" name=""/>
        <dsp:cNvSpPr/>
      </dsp:nvSpPr>
      <dsp:spPr>
        <a:xfrm>
          <a:off x="0" y="3508877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339874"/>
                <a:satOff val="-35995"/>
                <a:lumOff val="-882"/>
                <a:alphaOff val="0"/>
                <a:tint val="96000"/>
                <a:lumMod val="104000"/>
              </a:schemeClr>
            </a:gs>
            <a:gs pos="100000">
              <a:schemeClr val="accent2">
                <a:hueOff val="339874"/>
                <a:satOff val="-35995"/>
                <a:lumOff val="-88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Temp: 39,3 graden </a:t>
          </a:r>
          <a:endParaRPr lang="en-US" sz="2100" kern="1200"/>
        </a:p>
      </dsp:txBody>
      <dsp:txXfrm>
        <a:off x="24588" y="3533465"/>
        <a:ext cx="5074983" cy="454509"/>
      </dsp:txXfrm>
    </dsp:sp>
    <dsp:sp modelId="{5E774BED-B8A8-4381-94B5-A8D03D8B3E60}">
      <dsp:nvSpPr>
        <dsp:cNvPr id="0" name=""/>
        <dsp:cNvSpPr/>
      </dsp:nvSpPr>
      <dsp:spPr>
        <a:xfrm>
          <a:off x="0" y="4073042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396519"/>
                <a:satOff val="-41994"/>
                <a:lumOff val="-1029"/>
                <a:alphaOff val="0"/>
                <a:tint val="96000"/>
                <a:lumMod val="104000"/>
              </a:schemeClr>
            </a:gs>
            <a:gs pos="100000">
              <a:schemeClr val="accent2">
                <a:hueOff val="396519"/>
                <a:satOff val="-41994"/>
                <a:lumOff val="-102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Ongerust</a:t>
          </a:r>
          <a:endParaRPr lang="en-US" sz="2100" kern="1200"/>
        </a:p>
      </dsp:txBody>
      <dsp:txXfrm>
        <a:off x="24588" y="4097630"/>
        <a:ext cx="5074983" cy="454509"/>
      </dsp:txXfrm>
    </dsp:sp>
    <dsp:sp modelId="{77C1377C-0C8F-4D68-A6A8-77231CD3660B}">
      <dsp:nvSpPr>
        <dsp:cNvPr id="0" name=""/>
        <dsp:cNvSpPr/>
      </dsp:nvSpPr>
      <dsp:spPr>
        <a:xfrm>
          <a:off x="0" y="4637207"/>
          <a:ext cx="5124159" cy="503685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/>
            <a:t>Totaal: ? punten</a:t>
          </a:r>
          <a:endParaRPr lang="en-US" sz="2100" kern="1200"/>
        </a:p>
      </dsp:txBody>
      <dsp:txXfrm>
        <a:off x="24588" y="4661795"/>
        <a:ext cx="5074983" cy="45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E380B-D028-4FFF-BA06-D53BB9C5364E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0E0EF-9837-4DF8-A3B7-2A6BCF9CE2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96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291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51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46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7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76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44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24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6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619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929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47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0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630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57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67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94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80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11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32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06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8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54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41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60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6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47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99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ogle.nl/url?sa=i&amp;rct=j&amp;q=&amp;esrc=s&amp;source=images&amp;cd=&amp;cad=rja&amp;uact=8&amp;ved=0CAcQjRxqFQoTCMTWhu7-zccCFQY4FAodrVAJ0Q&amp;url=https://twitter.com/sprekendeklok&amp;ei=An3hVcTNJ4bwUK2hpYgN&amp;psig=AFQjCNFbcGkcNkRyNQdcCgCEFQ6H4jZskw&amp;ust=1440927351224033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gif"/><Relationship Id="rId5" Type="http://schemas.openxmlformats.org/officeDocument/2006/relationships/hyperlink" Target="http://www.google.nl/url?sa=i&amp;rct=j&amp;q=&amp;esrc=s&amp;source=images&amp;cd=&amp;cad=rja&amp;uact=8&amp;ved=0CAcQjRxqFQoTCLSJjdz-zccCFYFvFAod_skAyw&amp;url=http://blogzondernaam.punt.nl/category/view/griep&amp;ei=3XzhVfQmgd9R_pOD2Aw&amp;psig=AFQjCNFRRuEgX4qFtnjKEctQkOhxN50_JA&amp;ust=1440927298362932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>
                <a:solidFill>
                  <a:schemeClr val="tx2"/>
                </a:solidFill>
              </a:rPr>
              <a:t>Casus mw. de Vries</a:t>
            </a:r>
            <a:br>
              <a:rPr lang="nl-NL" b="1">
                <a:solidFill>
                  <a:schemeClr val="tx2"/>
                </a:solidFill>
              </a:rPr>
            </a:br>
            <a:r>
              <a:rPr lang="nl-NL" b="1">
                <a:solidFill>
                  <a:schemeClr val="tx2"/>
                </a:solidFill>
              </a:rPr>
              <a:t>SBAR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FF0000"/>
                </a:solidFill>
              </a:rPr>
              <a:t>S</a:t>
            </a:r>
            <a:r>
              <a:rPr lang="nl-NL" dirty="0"/>
              <a:t>ituatie: Mw.  de Vries 44 jaar, is toenemend benauwd en heeft koorts</a:t>
            </a:r>
          </a:p>
          <a:p>
            <a:pPr marL="0" indent="0">
              <a:buNone/>
            </a:pPr>
            <a:r>
              <a:rPr lang="nl-NL" b="1" dirty="0">
                <a:solidFill>
                  <a:srgbClr val="FF0000"/>
                </a:solidFill>
              </a:rPr>
              <a:t>B</a:t>
            </a:r>
            <a:r>
              <a:rPr lang="nl-NL" dirty="0"/>
              <a:t>ackground (achtergrond): vandaag gestart met een bloedtransfusie i.v.m. anemie. Mevrouw heeft eerder transfusie gehad waarbij geen klachten. Mevrouw is bekend met </a:t>
            </a:r>
            <a:r>
              <a:rPr lang="nl-NL" dirty="0" err="1"/>
              <a:t>decompensatio</a:t>
            </a:r>
            <a:r>
              <a:rPr lang="nl-NL" dirty="0"/>
              <a:t> cordis.</a:t>
            </a:r>
          </a:p>
          <a:p>
            <a:pPr marL="0" indent="0">
              <a:buNone/>
            </a:pPr>
            <a:r>
              <a:rPr lang="nl-NL" b="1" dirty="0">
                <a:solidFill>
                  <a:srgbClr val="FF0000"/>
                </a:solidFill>
              </a:rPr>
              <a:t>A</a:t>
            </a:r>
            <a:r>
              <a:rPr lang="nl-NL" dirty="0"/>
              <a:t>ssessment (beoordeling):….</a:t>
            </a:r>
          </a:p>
          <a:p>
            <a:pPr marL="0" indent="0">
              <a:buNone/>
            </a:pPr>
            <a:r>
              <a:rPr lang="nl-NL" b="1" dirty="0" err="1">
                <a:solidFill>
                  <a:srgbClr val="FF0000"/>
                </a:solidFill>
              </a:rPr>
              <a:t>R</a:t>
            </a:r>
            <a:r>
              <a:rPr lang="nl-NL" dirty="0" err="1"/>
              <a:t>ecommendation</a:t>
            </a:r>
            <a:r>
              <a:rPr lang="nl-NL" dirty="0"/>
              <a:t> (aanbeveling):……..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2F09B0-7E99-450E-B478-12B7001E0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tx2"/>
                </a:solidFill>
              </a:rPr>
              <a:t>Volgende keer:</a:t>
            </a:r>
            <a:br>
              <a:rPr lang="nl-NL" b="1" dirty="0">
                <a:solidFill>
                  <a:schemeClr val="tx2"/>
                </a:solidFill>
              </a:rPr>
            </a:br>
            <a:r>
              <a:rPr lang="nl-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Ademhaling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nl-NL" dirty="0"/>
              <a:t>	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551843-6064-46A6-8866-4F4EFE783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282" y="2060848"/>
            <a:ext cx="4286250" cy="428625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76979A-E4FB-49F8-80A0-E2630A514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3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Toetsing thema 2 en thema 3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53" y="1772816"/>
            <a:ext cx="2851067" cy="4032448"/>
          </a:xfr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58E9D7-64E4-4F4B-9AFA-4433FD84A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982" y="1759268"/>
            <a:ext cx="2977867" cy="3029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nl-NL" sz="2000" b="1" dirty="0">
                <a:solidFill>
                  <a:schemeClr val="tx1"/>
                </a:solidFill>
              </a:rPr>
            </a:br>
            <a:r>
              <a:rPr lang="nl-NL" sz="2000" b="1" dirty="0">
                <a:solidFill>
                  <a:schemeClr val="tx1"/>
                </a:solidFill>
              </a:rPr>
              <a:t>Assessment/ beoordeling via EWS </a:t>
            </a:r>
            <a:br>
              <a:rPr lang="nl-NL" sz="2000" dirty="0">
                <a:solidFill>
                  <a:schemeClr val="bg1"/>
                </a:solidFill>
              </a:rPr>
            </a:br>
            <a:endParaRPr lang="nl-NL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8CA0C41-396A-412D-8C1E-5372184094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765705"/>
              </p:ext>
            </p:extLst>
          </p:nvPr>
        </p:nvGraphicFramePr>
        <p:xfrm>
          <a:off x="3534858" y="641551"/>
          <a:ext cx="5124159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E1D96B-B599-46D7-A3A5-346D180D8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solidFill>
                  <a:srgbClr val="FF0000"/>
                </a:solidFill>
              </a:rPr>
              <a:t>SBA R</a:t>
            </a:r>
            <a:r>
              <a:rPr lang="nl-NL" b="1">
                <a:solidFill>
                  <a:schemeClr val="tx2"/>
                </a:solidFill>
              </a:rPr>
              <a:t>ecommendation</a:t>
            </a:r>
            <a:br>
              <a:rPr lang="nl-NL" b="1">
                <a:solidFill>
                  <a:schemeClr val="tx2"/>
                </a:solidFill>
              </a:rPr>
            </a:br>
            <a:r>
              <a:rPr lang="nl-NL" b="1">
                <a:solidFill>
                  <a:schemeClr val="tx2"/>
                </a:solidFill>
              </a:rPr>
              <a:t>(aanbeveling, wat wil je graag)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R</a:t>
            </a:r>
            <a:r>
              <a:rPr lang="nl-NL" dirty="0" err="1"/>
              <a:t>ecommendation</a:t>
            </a:r>
            <a:r>
              <a:rPr lang="nl-NL" dirty="0"/>
              <a:t> = </a:t>
            </a:r>
            <a:r>
              <a:rPr lang="nl-NL" dirty="0">
                <a:solidFill>
                  <a:srgbClr val="FF0000"/>
                </a:solidFill>
              </a:rPr>
              <a:t>aanbeveling</a:t>
            </a:r>
            <a:r>
              <a:rPr lang="nl-NL" dirty="0"/>
              <a:t>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 </a:t>
            </a:r>
            <a:r>
              <a:rPr lang="nl-NL" dirty="0"/>
              <a:t>Ik maak me zorgen over </a:t>
            </a:r>
            <a:r>
              <a:rPr lang="nl-NL" dirty="0" err="1"/>
              <a:t>mw</a:t>
            </a:r>
            <a:r>
              <a:rPr lang="nl-NL" dirty="0"/>
              <a:t> de Vries, en vind dat je moet langs komen binnen .. Minuten.</a:t>
            </a:r>
          </a:p>
          <a:p>
            <a:pPr marL="0" indent="0">
              <a:buNone/>
            </a:pPr>
            <a:r>
              <a:rPr lang="nl-NL" dirty="0"/>
              <a:t>Ik vermoed dat mevrouw een allergische reactie op de bloedtransfusie heeft. Mevrouw heeft een temperatuur van 39.3 en is toenemend benauwd.</a:t>
            </a:r>
          </a:p>
          <a:p>
            <a:pPr marL="0" indent="0">
              <a:buNone/>
            </a:pPr>
            <a:r>
              <a:rPr lang="nl-NL" dirty="0"/>
              <a:t>Wat kan ik alvast doen?</a:t>
            </a:r>
          </a:p>
          <a:p>
            <a:pPr marL="0" indent="0">
              <a:buNone/>
            </a:pPr>
            <a:endParaRPr lang="nl-NL" dirty="0">
              <a:sym typeface="Wingdings" pitchFamily="2" charset="2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184496-C556-430B-857E-83B9FBBCE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6733"/>
            <a:ext cx="4248472" cy="2832314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</p:pic>
      <p:sp>
        <p:nvSpPr>
          <p:cNvPr id="2" name="Rechthoek 1"/>
          <p:cNvSpPr/>
          <p:nvPr/>
        </p:nvSpPr>
        <p:spPr>
          <a:xfrm>
            <a:off x="755576" y="1265331"/>
            <a:ext cx="78488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l-NL" sz="3200" dirty="0">
                <a:solidFill>
                  <a:prstClr val="black"/>
                </a:solidFill>
              </a:rPr>
              <a:t>Wat verwacht je van de arts en wat kun je zelf nog doen?</a:t>
            </a:r>
          </a:p>
          <a:p>
            <a:pPr lvl="0">
              <a:spcBef>
                <a:spcPct val="20000"/>
              </a:spcBef>
            </a:pPr>
            <a:r>
              <a:rPr lang="nl-NL" sz="320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nl-NL" sz="2400" dirty="0" err="1">
                <a:solidFill>
                  <a:prstClr val="black"/>
                </a:solidFill>
                <a:sym typeface="Wingdings" pitchFamily="2" charset="2"/>
              </a:rPr>
              <a:t>Labwaardes</a:t>
            </a:r>
            <a:r>
              <a:rPr lang="nl-NL" sz="2400" dirty="0">
                <a:solidFill>
                  <a:prstClr val="black"/>
                </a:solidFill>
                <a:sym typeface="Wingdings" pitchFamily="2" charset="2"/>
              </a:rPr>
              <a:t> aanvragen? </a:t>
            </a:r>
          </a:p>
          <a:p>
            <a:pPr lvl="0"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sym typeface="Wingdings" pitchFamily="2" charset="2"/>
              </a:rPr>
              <a:t>		</a:t>
            </a:r>
          </a:p>
          <a:p>
            <a:pPr lvl="0"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sym typeface="Wingdings" pitchFamily="2" charset="2"/>
              </a:rPr>
              <a:t>	Thoraxfoto?</a:t>
            </a:r>
          </a:p>
          <a:p>
            <a:pPr lvl="0"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sym typeface="Wingdings" pitchFamily="2" charset="2"/>
              </a:rPr>
              <a:t>			</a:t>
            </a:r>
          </a:p>
          <a:p>
            <a:pPr lvl="0"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sym typeface="Wingdings" pitchFamily="2" charset="2"/>
              </a:rPr>
              <a:t>	Controles?</a:t>
            </a:r>
          </a:p>
          <a:p>
            <a:pPr lvl="0">
              <a:spcBef>
                <a:spcPct val="20000"/>
              </a:spcBef>
            </a:pPr>
            <a:endParaRPr lang="nl-NL" sz="3200" dirty="0">
              <a:solidFill>
                <a:prstClr val="black"/>
              </a:solidFill>
              <a:sym typeface="Wingdings" pitchFamily="2" charset="2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8158C8-FBD6-45C7-9244-5D3BD336B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6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Stap 2 klinisch redeneren</a:t>
            </a:r>
            <a:br>
              <a:rPr lang="nl-NL" b="1" dirty="0">
                <a:solidFill>
                  <a:schemeClr val="tx2"/>
                </a:solidFill>
              </a:rPr>
            </a:br>
            <a:r>
              <a:rPr lang="nl-NL" b="1" dirty="0">
                <a:solidFill>
                  <a:schemeClr val="bg1">
                    <a:lumMod val="65000"/>
                  </a:schemeClr>
                </a:solidFill>
              </a:rPr>
              <a:t>Wat is er aan de hand?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Psychosociale problematiek</a:t>
            </a:r>
          </a:p>
          <a:p>
            <a:r>
              <a:rPr lang="nl-NL" dirty="0"/>
              <a:t>Somatische problematiek</a:t>
            </a:r>
          </a:p>
          <a:p>
            <a:r>
              <a:rPr lang="nl-NL" dirty="0"/>
              <a:t>ADL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dirty="0">
                <a:sym typeface="Wingdings" pitchFamily="2" charset="2"/>
              </a:rPr>
              <a:t>Welke orgaansystemen zijn hierbij betrokken?</a:t>
            </a:r>
          </a:p>
          <a:p>
            <a:pPr>
              <a:buFontTx/>
              <a:buChar char="-"/>
            </a:pPr>
            <a:r>
              <a:rPr lang="nl-NL" dirty="0">
                <a:sym typeface="Wingdings" pitchFamily="2" charset="2"/>
              </a:rPr>
              <a:t>Prioriteiten stellen!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12E909-131E-4357-9606-1A7C1F986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Stap 3: Aanvullend klinisch onderzoek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29409" y="2139748"/>
            <a:ext cx="4258816" cy="4525963"/>
          </a:xfrm>
        </p:spPr>
        <p:txBody>
          <a:bodyPr/>
          <a:lstStyle/>
          <a:p>
            <a:r>
              <a:rPr lang="nl-NL" dirty="0"/>
              <a:t>Anamnese</a:t>
            </a:r>
          </a:p>
          <a:p>
            <a:r>
              <a:rPr lang="nl-NL" dirty="0"/>
              <a:t>Lichamelijk onderzoek</a:t>
            </a:r>
          </a:p>
          <a:p>
            <a:r>
              <a:rPr lang="nl-NL" dirty="0"/>
              <a:t>Radiologie</a:t>
            </a:r>
          </a:p>
          <a:p>
            <a:r>
              <a:rPr lang="nl-NL" dirty="0"/>
              <a:t>Bloedonderzoek</a:t>
            </a:r>
          </a:p>
          <a:p>
            <a:r>
              <a:rPr lang="nl-NL" dirty="0"/>
              <a:t>Functie- onderzoek</a:t>
            </a:r>
          </a:p>
          <a:p>
            <a:r>
              <a:rPr lang="nl-NL" dirty="0"/>
              <a:t>…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885184" y="1412776"/>
            <a:ext cx="42588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9F381D-47B5-49BC-8A10-83EC61B16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8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Stap 4: Klinisch beleid</a:t>
            </a:r>
            <a:endParaRPr lang="nl-NL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actie is nodig?</a:t>
            </a:r>
          </a:p>
          <a:p>
            <a:r>
              <a:rPr lang="nl-NL" dirty="0"/>
              <a:t>Wat is prioriteit?</a:t>
            </a:r>
          </a:p>
          <a:p>
            <a:r>
              <a:rPr lang="nl-NL" dirty="0"/>
              <a:t>Communicatie!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Rekening houden met behandelingscode, 	</a:t>
            </a:r>
          </a:p>
          <a:p>
            <a:pPr marL="0" indent="0">
              <a:buNone/>
            </a:pPr>
            <a:r>
              <a:rPr lang="nl-NL" dirty="0"/>
              <a:t>                wet en ethiek, religie, protocollen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C870AF-7711-42C7-B214-10B023DFD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6968" y="260648"/>
            <a:ext cx="6717432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Stap 5: Klinisch verloop</a:t>
            </a:r>
            <a:br>
              <a:rPr lang="nl-NL" b="1" dirty="0">
                <a:solidFill>
                  <a:schemeClr val="tx2"/>
                </a:solidFill>
              </a:rPr>
            </a:br>
            <a:r>
              <a:rPr lang="nl-NL" b="1" dirty="0">
                <a:solidFill>
                  <a:schemeClr val="bg1">
                    <a:lumMod val="65000"/>
                  </a:schemeClr>
                </a:solidFill>
              </a:rPr>
              <a:t>Wat kan ik hiervan verwachten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Verloop op de lange en korte termijn</a:t>
            </a:r>
          </a:p>
          <a:p>
            <a:r>
              <a:rPr lang="nl-NL" dirty="0"/>
              <a:t>Wat is de prognose, complicaties en de risico’s van de behandeling?</a:t>
            </a:r>
          </a:p>
          <a:p>
            <a:r>
              <a:rPr lang="nl-NL" dirty="0"/>
              <a:t>Communicatie </a:t>
            </a:r>
          </a:p>
        </p:txBody>
      </p:sp>
      <p:pic>
        <p:nvPicPr>
          <p:cNvPr id="3074" name="Picture 2" descr="http://boerinzondernaam.files.wordpress.com/2013/01/ziek2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19985"/>
            <a:ext cx="332367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profile_images/1737377635/clipart_klok_15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05" y="3404974"/>
            <a:ext cx="3267946" cy="326794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01A6B5-3A1D-4564-AA58-F2D64F5AE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5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b="1" dirty="0">
                <a:solidFill>
                  <a:schemeClr val="tx2"/>
                </a:solidFill>
              </a:rPr>
            </a:br>
            <a:br>
              <a:rPr lang="nl-NL" b="1" dirty="0">
                <a:solidFill>
                  <a:schemeClr val="tx2"/>
                </a:solidFill>
              </a:rPr>
            </a:br>
            <a:br>
              <a:rPr lang="nl-NL" b="1" dirty="0">
                <a:solidFill>
                  <a:schemeClr val="tx2"/>
                </a:solidFill>
              </a:rPr>
            </a:br>
            <a:br>
              <a:rPr lang="nl-NL" b="1" dirty="0">
                <a:solidFill>
                  <a:schemeClr val="tx2"/>
                </a:solidFill>
              </a:rPr>
            </a:br>
            <a:r>
              <a:rPr lang="nl-NL" b="1" dirty="0">
                <a:solidFill>
                  <a:schemeClr val="tx2"/>
                </a:solidFill>
              </a:rPr>
              <a:t>Stap 6: Nabeschouwing</a:t>
            </a:r>
            <a:br>
              <a:rPr lang="nl-NL" b="1" dirty="0">
                <a:solidFill>
                  <a:schemeClr val="tx2"/>
                </a:solidFill>
              </a:rPr>
            </a:br>
            <a:br>
              <a:rPr lang="nl-NL" b="1" dirty="0">
                <a:solidFill>
                  <a:schemeClr val="tx2"/>
                </a:solidFill>
              </a:rPr>
            </a:br>
            <a:br>
              <a:rPr lang="nl-NL" b="1" dirty="0">
                <a:solidFill>
                  <a:schemeClr val="tx2"/>
                </a:solidFill>
              </a:rPr>
            </a:br>
            <a:br>
              <a:rPr lang="nl-NL" b="1" dirty="0">
                <a:solidFill>
                  <a:schemeClr val="tx2"/>
                </a:solidFill>
              </a:rPr>
            </a:br>
            <a:r>
              <a:rPr lang="nl-NL" b="1" dirty="0">
                <a:solidFill>
                  <a:schemeClr val="bg1">
                    <a:lumMod val="65000"/>
                  </a:schemeClr>
                </a:solidFill>
              </a:rPr>
              <a:t>Evaluatie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ECC32E-B611-4C70-91A9-93EA7469B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E6EAFB7E375B4FA8D2FF7FD64788B7" ma:contentTypeVersion="11" ma:contentTypeDescription="Een nieuw document maken." ma:contentTypeScope="" ma:versionID="be347a3661c201bdaba1158c622a009c">
  <xsd:schema xmlns:xsd="http://www.w3.org/2001/XMLSchema" xmlns:xs="http://www.w3.org/2001/XMLSchema" xmlns:p="http://schemas.microsoft.com/office/2006/metadata/properties" xmlns:ns3="0bfbde32-856c-4dfd-bc38-4322d606c322" xmlns:ns4="169eb86d-0fb8-4364-bb17-d27f6b2029d0" targetNamespace="http://schemas.microsoft.com/office/2006/metadata/properties" ma:root="true" ma:fieldsID="9677344e0c4e757849032e7e67c918ab" ns3:_="" ns4:_="">
    <xsd:import namespace="0bfbde32-856c-4dfd-bc38-4322d606c322"/>
    <xsd:import namespace="169eb86d-0fb8-4364-bb17-d27f6b2029d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bde32-856c-4dfd-bc38-4322d606c32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eb86d-0fb8-4364-bb17-d27f6b202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5501DD-1133-4604-B23F-78FBB27981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0DAFB4-6CBF-4812-9D2D-40647CA48F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fbde32-856c-4dfd-bc38-4322d606c322"/>
    <ds:schemaRef ds:uri="169eb86d-0fb8-4364-bb17-d27f6b2029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600E1B-3E09-49E9-8299-024466C7DA5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323</TotalTime>
  <Words>340</Words>
  <Application>Microsoft Office PowerPoint</Application>
  <PresentationFormat>Diavoorstelling (4:3)</PresentationFormat>
  <Paragraphs>67</Paragraphs>
  <Slides>11</Slides>
  <Notes>11</Notes>
  <HiddenSlides>0</HiddenSlides>
  <MMClips>11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Sliert</vt:lpstr>
      <vt:lpstr>Casus mw. de Vries SBAR</vt:lpstr>
      <vt:lpstr> Assessment/ beoordeling via EWS  </vt:lpstr>
      <vt:lpstr>SBA Recommendation (aanbeveling, wat wil je graag)</vt:lpstr>
      <vt:lpstr>PowerPoint-presentatie</vt:lpstr>
      <vt:lpstr>Stap 2 klinisch redeneren Wat is er aan de hand?</vt:lpstr>
      <vt:lpstr>Stap 3: Aanvullend klinisch onderzoek </vt:lpstr>
      <vt:lpstr>Stap 4: Klinisch beleid</vt:lpstr>
      <vt:lpstr>Stap 5: Klinisch verloop Wat kan ik hiervan verwachten</vt:lpstr>
      <vt:lpstr>    Stap 6: Nabeschouwing    Evaluatie</vt:lpstr>
      <vt:lpstr>Volgende keer: Ademhaling</vt:lpstr>
      <vt:lpstr>Toetsing thema 2 en thema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Klinisch redeneren</dc:title>
  <dc:creator>Ester Varwijk</dc:creator>
  <cp:lastModifiedBy>Ester Varwijk</cp:lastModifiedBy>
  <cp:revision>1</cp:revision>
  <dcterms:created xsi:type="dcterms:W3CDTF">2019-10-29T10:49:37Z</dcterms:created>
  <dcterms:modified xsi:type="dcterms:W3CDTF">2020-11-13T19:04:04Z</dcterms:modified>
</cp:coreProperties>
</file>